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65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6E1C-70BE-4D21-BF6F-F2AFA3699B95}" type="datetimeFigureOut">
              <a:rPr lang="en-IE" smtClean="0"/>
              <a:pPr/>
              <a:t>28/01/2012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EEFD-53C6-4AC5-AA1D-100507C08A8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A2BA-4CE0-4434-BED4-677C79CFD3B4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D884-089E-41EC-B77E-9CD41354F2CD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129F-181A-4B0A-9083-1F9AB43614C3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840-613C-49EF-834B-B6AD02A89B5B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ED2-5393-4961-A7B3-E4C3B9E02981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3-C8AD-4D65-8B01-94D1FFE3AD78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9F00-555B-43E2-A9CC-04A0CF9701B0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CE7-102C-4A52-9E72-E5C6A1EAAE20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A32A-C4BC-4DB3-8E18-20B160D1E7A9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B7EA-0A9A-4C27-A54D-9CFD54EE8940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C8C-64F2-4CD5-80C9-C1A66F1A56B2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DB16-9350-4745-B370-A023C03F529F}" type="datetime1">
              <a:rPr lang="en-IE" smtClean="0"/>
              <a:pPr/>
              <a:t>28/01/2012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www.seandelaney.com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04C0-2A4B-40EA-A365-F9971A425FA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org/cms/" TargetMode="External"/><Relationship Id="rId2" Type="http://schemas.openxmlformats.org/officeDocument/2006/relationships/hyperlink" Target="http://www.softronix.com/log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gebra.org/en/wiki/index.php/Release_Notes_GeoGebra_4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eandelaney.com/2011/11/15/how-parents-can-help-their-child-learn-math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10 Ways to Help Your Child Learn Maths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/>
              <a:t>Seán</a:t>
            </a:r>
            <a:r>
              <a:rPr lang="en-IE" dirty="0" smtClean="0"/>
              <a:t> Delaney</a:t>
            </a:r>
          </a:p>
          <a:p>
            <a:r>
              <a:rPr lang="en-IE" dirty="0" smtClean="0"/>
              <a:t>Marino Institute of Education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Use Maths with your Child in Daily Life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241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852936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2095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221088"/>
            <a:ext cx="2087893" cy="15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6. Display Maths Work at Home</a:t>
            </a: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7921" t="8366" r="10679" b="8115"/>
          <a:stretch>
            <a:fillRect/>
          </a:stretch>
        </p:blipFill>
        <p:spPr bwMode="auto">
          <a:xfrm>
            <a:off x="251520" y="1340768"/>
            <a:ext cx="306221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8121" t="8366" r="25979" b="8115"/>
          <a:stretch>
            <a:fillRect/>
          </a:stretch>
        </p:blipFill>
        <p:spPr bwMode="auto">
          <a:xfrm>
            <a:off x="4139952" y="1124744"/>
            <a:ext cx="25960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7. Communicate with your Child’s Teacher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616722" cy="37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877272"/>
            <a:ext cx="4608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/>
              <a:t>http://www.ncca.ie/uploadedfiles/G.5.%20Test%20results1.jpg</a:t>
            </a:r>
            <a:endParaRPr lang="en-I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8. Be Realistic about Textbooks</a:t>
            </a:r>
            <a:endParaRPr lang="en-I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1524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1247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1504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24485" r="21650"/>
          <a:stretch>
            <a:fillRect/>
          </a:stretch>
        </p:blipFill>
        <p:spPr bwMode="auto">
          <a:xfrm>
            <a:off x="7020272" y="4005064"/>
            <a:ext cx="1656184" cy="23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005064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 b="9683"/>
          <a:stretch>
            <a:fillRect/>
          </a:stretch>
        </p:blipFill>
        <p:spPr bwMode="auto">
          <a:xfrm>
            <a:off x="7164288" y="1052736"/>
            <a:ext cx="14287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628800"/>
            <a:ext cx="1644286" cy="23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9. Challenge a High-Achieving Child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502528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2048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MSW Logo</a:t>
            </a:r>
            <a:endParaRPr lang="en-IE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4607726" cy="34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04975"/>
            <a:ext cx="3200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604838"/>
            <a:ext cx="75819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Websites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Logo: </a:t>
            </a:r>
            <a:r>
              <a:rPr lang="en-IE" dirty="0" smtClean="0">
                <a:hlinkClick r:id="rId2"/>
              </a:rPr>
              <a:t>http://www.softronix.com/logo.html</a:t>
            </a:r>
            <a:endParaRPr lang="en-IE" dirty="0" smtClean="0"/>
          </a:p>
          <a:p>
            <a:r>
              <a:rPr lang="en-IE" dirty="0" err="1" smtClean="0"/>
              <a:t>Geogebra</a:t>
            </a:r>
            <a:r>
              <a:rPr lang="en-IE" dirty="0" smtClean="0"/>
              <a:t>: </a:t>
            </a:r>
            <a:r>
              <a:rPr lang="en-IE" dirty="0" smtClean="0">
                <a:hlinkClick r:id="rId3"/>
              </a:rPr>
              <a:t>http://www.geogebra.org/cms/</a:t>
            </a:r>
            <a:endParaRPr lang="en-IE" dirty="0" smtClean="0"/>
          </a:p>
          <a:p>
            <a:r>
              <a:rPr lang="en-IE" dirty="0" err="1" smtClean="0"/>
              <a:t>Geogebra</a:t>
            </a:r>
            <a:r>
              <a:rPr lang="en-IE" dirty="0" smtClean="0"/>
              <a:t> (Primary School Version): </a:t>
            </a:r>
            <a:r>
              <a:rPr lang="en-IE" dirty="0" smtClean="0">
                <a:hlinkClick r:id="rId4"/>
              </a:rPr>
              <a:t>http://www.geogebra.org/en/wiki/index.php/Release_Notes_GeoGebra_4.0#GeoGebraPrim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10. Play Games that Encourage Mathematical Thinking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176464" cy="271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1. Promote a Positive Attitude to Maths</a:t>
            </a:r>
            <a:endParaRPr lang="en-IE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54" t="7260" r="19418" b="7506"/>
          <a:stretch>
            <a:fillRect/>
          </a:stretch>
        </p:blipFill>
        <p:spPr bwMode="auto">
          <a:xfrm>
            <a:off x="467544" y="1628800"/>
            <a:ext cx="16801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7232" t="15000" r="52232" b="14285"/>
          <a:stretch>
            <a:fillRect/>
          </a:stretch>
        </p:blipFill>
        <p:spPr bwMode="auto">
          <a:xfrm>
            <a:off x="1187624" y="3573016"/>
            <a:ext cx="14721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436096" y="1268760"/>
            <a:ext cx="2448272" cy="158417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436096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I was never any good at maths myself</a:t>
            </a:r>
            <a:endParaRPr lang="en-IE" sz="2400" dirty="0"/>
          </a:p>
        </p:txBody>
      </p:sp>
      <p:sp>
        <p:nvSpPr>
          <p:cNvPr id="9" name="Cloud Callout 8"/>
          <p:cNvSpPr/>
          <p:nvPr/>
        </p:nvSpPr>
        <p:spPr>
          <a:xfrm>
            <a:off x="6156176" y="4509120"/>
            <a:ext cx="2592288" cy="165618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6444208" y="479715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Some people are just good at maths and others are not </a:t>
            </a:r>
            <a:endParaRPr lang="en-IE" dirty="0"/>
          </a:p>
        </p:txBody>
      </p:sp>
      <p:sp>
        <p:nvSpPr>
          <p:cNvPr id="12" name="Oval Callout 11"/>
          <p:cNvSpPr/>
          <p:nvPr/>
        </p:nvSpPr>
        <p:spPr>
          <a:xfrm>
            <a:off x="3419872" y="3140968"/>
            <a:ext cx="3168352" cy="21602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3923928" y="37170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Sure when do you ever use algebra in real life?</a:t>
            </a:r>
            <a:endParaRPr lang="en-IE" dirty="0"/>
          </a:p>
        </p:txBody>
      </p:sp>
      <p:sp>
        <p:nvSpPr>
          <p:cNvPr id="14" name="Oval Callout 13"/>
          <p:cNvSpPr/>
          <p:nvPr/>
        </p:nvSpPr>
        <p:spPr>
          <a:xfrm>
            <a:off x="2555776" y="1412776"/>
            <a:ext cx="2736304" cy="1800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2987824" y="170080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You’re doing honours maths? You must be a genius!</a:t>
            </a:r>
            <a:endParaRPr lang="en-IE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Discussion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Notes to accompany this presentation are available at </a:t>
            </a:r>
            <a:r>
              <a:rPr lang="en-IE" dirty="0" smtClean="0">
                <a:hlinkClick r:id="rId2"/>
              </a:rPr>
              <a:t>http://seandelaney.com/2011/11/15/how-parents-can-help-their-child-learn-maths/</a:t>
            </a:r>
            <a:r>
              <a:rPr lang="en-IE" dirty="0" smtClean="0"/>
              <a:t>. </a:t>
            </a:r>
            <a:endParaRPr lang="en-IE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IE" dirty="0" smtClean="0"/>
              <a:t>2. Look at Tables Differently</a:t>
            </a:r>
            <a:endParaRPr lang="en-I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972272" cy="56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www.seandelaney.com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Learn Related Facts Together:</a:t>
            </a:r>
          </a:p>
          <a:p>
            <a:pPr>
              <a:buNone/>
            </a:pPr>
            <a:r>
              <a:rPr lang="en-IE" dirty="0" smtClean="0"/>
              <a:t>6 + 7 = 13</a:t>
            </a:r>
          </a:p>
          <a:p>
            <a:pPr>
              <a:buNone/>
            </a:pPr>
            <a:r>
              <a:rPr lang="en-IE" dirty="0" smtClean="0"/>
              <a:t>7 + 6 = 13</a:t>
            </a:r>
          </a:p>
          <a:p>
            <a:pPr>
              <a:buNone/>
            </a:pPr>
            <a:r>
              <a:rPr lang="en-IE" dirty="0" smtClean="0"/>
              <a:t>13 – 7 = 6</a:t>
            </a:r>
          </a:p>
          <a:p>
            <a:pPr>
              <a:buNone/>
            </a:pPr>
            <a:r>
              <a:rPr lang="en-IE" dirty="0"/>
              <a:t> </a:t>
            </a:r>
            <a:r>
              <a:rPr lang="en-IE" dirty="0" smtClean="0"/>
              <a:t>13 – 6 = 7</a:t>
            </a:r>
          </a:p>
          <a:p>
            <a:pPr>
              <a:buNone/>
            </a:pP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Addition Table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289376" cy="395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Hundred Square</a:t>
            </a:r>
            <a:endParaRPr lang="en-I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988" y="1804988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23480"/>
            <a:ext cx="5349900" cy="40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Multiplication Table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3. Ask Your Child to Teach You Maths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IE" dirty="0" smtClean="0"/>
              <a:t>5 – 1 </a:t>
            </a:r>
          </a:p>
          <a:p>
            <a:pPr algn="ctr">
              <a:buNone/>
            </a:pPr>
            <a:endParaRPr lang="en-IE" dirty="0" smtClean="0"/>
          </a:p>
          <a:p>
            <a:pPr algn="ctr">
              <a:buNone/>
            </a:pPr>
            <a:r>
              <a:rPr lang="en-IE" dirty="0" smtClean="0"/>
              <a:t>72 – 48</a:t>
            </a:r>
          </a:p>
          <a:p>
            <a:pPr algn="ctr">
              <a:buNone/>
            </a:pPr>
            <a:endParaRPr lang="en-IE" dirty="0" smtClean="0"/>
          </a:p>
          <a:p>
            <a:pPr algn="ctr">
              <a:buNone/>
            </a:pPr>
            <a:r>
              <a:rPr lang="en-IE" dirty="0" smtClean="0"/>
              <a:t>1 ½ + 3 ¼ </a:t>
            </a:r>
          </a:p>
          <a:p>
            <a:pPr algn="ctr">
              <a:buNone/>
            </a:pPr>
            <a:endParaRPr lang="en-IE" dirty="0" smtClean="0"/>
          </a:p>
          <a:p>
            <a:pPr algn="ctr">
              <a:buNone/>
            </a:pPr>
            <a:r>
              <a:rPr lang="en-IE" dirty="0" smtClean="0"/>
              <a:t>148 ÷ 7</a:t>
            </a:r>
          </a:p>
          <a:p>
            <a:pPr algn="ctr">
              <a:buNone/>
            </a:pPr>
            <a:endParaRPr lang="en-IE" dirty="0" smtClean="0"/>
          </a:p>
          <a:p>
            <a:pPr algn="ctr">
              <a:buNone/>
            </a:pPr>
            <a:r>
              <a:rPr lang="en-IE" dirty="0" smtClean="0"/>
              <a:t>Find 10 % of 76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4. Encourage Your Child to be Independent in Maths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www.seandelaney.com</a:t>
            </a:r>
            <a:endParaRPr lang="en-IE" dirty="0"/>
          </a:p>
        </p:txBody>
      </p:sp>
      <p:grpSp>
        <p:nvGrpSpPr>
          <p:cNvPr id="3" name="Group 8"/>
          <p:cNvGrpSpPr/>
          <p:nvPr/>
        </p:nvGrpSpPr>
        <p:grpSpPr>
          <a:xfrm>
            <a:off x="251520" y="1412776"/>
            <a:ext cx="3947254" cy="3393668"/>
            <a:chOff x="5089242" y="1484784"/>
            <a:chExt cx="3947254" cy="33936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9242" y="1484784"/>
              <a:ext cx="3947254" cy="2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148064" y="4509120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900" dirty="0" smtClean="0"/>
                <a:t>http://blogs.psychcentral.com/always-learning/files/2010/05/math-mistakes-May-5-2010-003.jpg</a:t>
              </a:r>
              <a:endParaRPr lang="en-IE" sz="900" dirty="0"/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4355976" y="2564904"/>
            <a:ext cx="4752528" cy="3887852"/>
            <a:chOff x="251520" y="2204864"/>
            <a:chExt cx="4752528" cy="38878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5177" t="16360" r="17819" b="6250"/>
            <a:stretch>
              <a:fillRect/>
            </a:stretch>
          </p:blipFill>
          <p:spPr bwMode="auto">
            <a:xfrm>
              <a:off x="251520" y="2204864"/>
              <a:ext cx="4752528" cy="3627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3568" y="5877272"/>
              <a:ext cx="40324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dirty="0" smtClean="0"/>
                <a:t>From Maths Lab 2007</a:t>
              </a:r>
              <a:endParaRPr lang="en-IE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10503</TotalTime>
  <Words>251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10 Ways to Help Your Child Learn Maths</vt:lpstr>
      <vt:lpstr>1. Promote a Positive Attitude to Maths</vt:lpstr>
      <vt:lpstr>2. Look at Tables Differently</vt:lpstr>
      <vt:lpstr>Slide 4</vt:lpstr>
      <vt:lpstr>Addition Table</vt:lpstr>
      <vt:lpstr>Hundred Square</vt:lpstr>
      <vt:lpstr>Multiplication Table</vt:lpstr>
      <vt:lpstr>3. Ask Your Child to Teach You Maths</vt:lpstr>
      <vt:lpstr>4. Encourage Your Child to be Independent in Maths</vt:lpstr>
      <vt:lpstr>5. Use Maths with your Child in Daily Life</vt:lpstr>
      <vt:lpstr>6. Display Maths Work at Home</vt:lpstr>
      <vt:lpstr>7. Communicate with your Child’s Teacher</vt:lpstr>
      <vt:lpstr>8. Be Realistic about Textbooks</vt:lpstr>
      <vt:lpstr>9. Challenge a High-Achieving Child</vt:lpstr>
      <vt:lpstr>Slide 15</vt:lpstr>
      <vt:lpstr>Slide 16</vt:lpstr>
      <vt:lpstr>Slide 17</vt:lpstr>
      <vt:lpstr>Websites</vt:lpstr>
      <vt:lpstr>10. Play Games that Encourage Mathematical Thinking</vt:lpstr>
      <vt:lpstr>Discussion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IPPN Presentation</dc:title>
  <dc:creator>sdlaptop</dc:creator>
  <cp:lastModifiedBy>sdlaptop</cp:lastModifiedBy>
  <cp:revision>228</cp:revision>
  <dcterms:created xsi:type="dcterms:W3CDTF">2012-01-14T21:56:49Z</dcterms:created>
  <dcterms:modified xsi:type="dcterms:W3CDTF">2012-01-28T00:41:23Z</dcterms:modified>
</cp:coreProperties>
</file>